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13"/>
  </p:notesMasterIdLst>
  <p:sldIdLst>
    <p:sldId id="256" r:id="rId2"/>
    <p:sldId id="257" r:id="rId3"/>
    <p:sldId id="265" r:id="rId4"/>
    <p:sldId id="258" r:id="rId5"/>
    <p:sldId id="260" r:id="rId6"/>
    <p:sldId id="259" r:id="rId7"/>
    <p:sldId id="261" r:id="rId8"/>
    <p:sldId id="263" r:id="rId9"/>
    <p:sldId id="262" r:id="rId10"/>
    <p:sldId id="266" r:id="rId11"/>
    <p:sldId id="264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0712" autoAdjust="0"/>
  </p:normalViewPr>
  <p:slideViewPr>
    <p:cSldViewPr snapToGrid="0">
      <p:cViewPr varScale="1">
        <p:scale>
          <a:sx n="102" d="100"/>
          <a:sy n="102" d="100"/>
        </p:scale>
        <p:origin x="91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4516806-4FC2-4256-83F0-50B968980C50}" type="doc">
      <dgm:prSet loTypeId="urn:microsoft.com/office/officeart/2005/8/layout/radial1" loCatId="cycle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694AF02-CF6F-488E-83E4-A634E3B1D343}">
      <dgm:prSet phldrT="[Text]"/>
      <dgm:spPr/>
      <dgm:t>
        <a:bodyPr/>
        <a:lstStyle/>
        <a:p>
          <a:r>
            <a:rPr lang="en-US" dirty="0"/>
            <a:t>Fire Prevention Database</a:t>
          </a:r>
        </a:p>
      </dgm:t>
    </dgm:pt>
    <dgm:pt modelId="{30AD04E6-DA56-450F-82F0-3760299E6242}" type="parTrans" cxnId="{73E22963-2ED1-4089-8408-90CD0030D7FB}">
      <dgm:prSet/>
      <dgm:spPr/>
      <dgm:t>
        <a:bodyPr/>
        <a:lstStyle/>
        <a:p>
          <a:endParaRPr lang="en-US"/>
        </a:p>
      </dgm:t>
    </dgm:pt>
    <dgm:pt modelId="{839E784A-94C8-4CA8-8DB3-0A72178BCCB0}" type="sibTrans" cxnId="{73E22963-2ED1-4089-8408-90CD0030D7FB}">
      <dgm:prSet/>
      <dgm:spPr/>
      <dgm:t>
        <a:bodyPr/>
        <a:lstStyle/>
        <a:p>
          <a:endParaRPr lang="en-US"/>
        </a:p>
      </dgm:t>
    </dgm:pt>
    <dgm:pt modelId="{4F260184-C748-4DED-8D0B-2B89151D3E4B}">
      <dgm:prSet phldrT="[Text]"/>
      <dgm:spPr/>
      <dgm:t>
        <a:bodyPr/>
        <a:lstStyle/>
        <a:p>
          <a:r>
            <a:rPr lang="en-US" dirty="0"/>
            <a:t>Satellite Images</a:t>
          </a:r>
        </a:p>
      </dgm:t>
    </dgm:pt>
    <dgm:pt modelId="{F665ABBA-E0E0-46EC-B412-26AC3BFABD49}" type="parTrans" cxnId="{1D8A320B-2552-4288-8C94-4D4DF393535F}">
      <dgm:prSet/>
      <dgm:spPr/>
      <dgm:t>
        <a:bodyPr/>
        <a:lstStyle/>
        <a:p>
          <a:endParaRPr lang="en-US"/>
        </a:p>
      </dgm:t>
    </dgm:pt>
    <dgm:pt modelId="{2CFC35D0-D760-4CAD-9EA8-65D58E90A2D6}" type="sibTrans" cxnId="{1D8A320B-2552-4288-8C94-4D4DF393535F}">
      <dgm:prSet/>
      <dgm:spPr/>
      <dgm:t>
        <a:bodyPr/>
        <a:lstStyle/>
        <a:p>
          <a:endParaRPr lang="en-US"/>
        </a:p>
      </dgm:t>
    </dgm:pt>
    <dgm:pt modelId="{64D54BD0-0B0D-4BF4-A0E5-DB7C68ED0994}">
      <dgm:prSet phldrT="[Text]"/>
      <dgm:spPr/>
      <dgm:t>
        <a:bodyPr/>
        <a:lstStyle/>
        <a:p>
          <a:r>
            <a:rPr lang="en-US" dirty="0"/>
            <a:t>Regional Climate Trends</a:t>
          </a:r>
        </a:p>
      </dgm:t>
    </dgm:pt>
    <dgm:pt modelId="{5E033335-A9DD-4E78-AD48-323030452295}" type="parTrans" cxnId="{B25DECBB-1874-42AF-A823-386036B682C4}">
      <dgm:prSet/>
      <dgm:spPr/>
      <dgm:t>
        <a:bodyPr/>
        <a:lstStyle/>
        <a:p>
          <a:endParaRPr lang="en-US"/>
        </a:p>
      </dgm:t>
    </dgm:pt>
    <dgm:pt modelId="{B9DD43F7-2828-46F7-AA8F-2389F0D4F651}" type="sibTrans" cxnId="{B25DECBB-1874-42AF-A823-386036B682C4}">
      <dgm:prSet/>
      <dgm:spPr/>
      <dgm:t>
        <a:bodyPr/>
        <a:lstStyle/>
        <a:p>
          <a:endParaRPr lang="en-US"/>
        </a:p>
      </dgm:t>
    </dgm:pt>
    <dgm:pt modelId="{D6674367-64B5-4F6D-B995-20D325C49991}">
      <dgm:prSet phldrT="[Text]"/>
      <dgm:spPr/>
      <dgm:t>
        <a:bodyPr/>
        <a:lstStyle/>
        <a:p>
          <a:r>
            <a:rPr lang="en-US" dirty="0"/>
            <a:t>Thermal sensors</a:t>
          </a:r>
        </a:p>
      </dgm:t>
    </dgm:pt>
    <dgm:pt modelId="{8B59829C-9776-4867-B659-2F2138BC530F}" type="parTrans" cxnId="{3E68181C-BD15-4B72-9D33-E7C51880424E}">
      <dgm:prSet/>
      <dgm:spPr/>
      <dgm:t>
        <a:bodyPr/>
        <a:lstStyle/>
        <a:p>
          <a:endParaRPr lang="en-US"/>
        </a:p>
      </dgm:t>
    </dgm:pt>
    <dgm:pt modelId="{406DF259-A568-4576-9EE0-67BB32D4B6BC}" type="sibTrans" cxnId="{3E68181C-BD15-4B72-9D33-E7C51880424E}">
      <dgm:prSet/>
      <dgm:spPr/>
      <dgm:t>
        <a:bodyPr/>
        <a:lstStyle/>
        <a:p>
          <a:endParaRPr lang="en-US"/>
        </a:p>
      </dgm:t>
    </dgm:pt>
    <dgm:pt modelId="{99E971AB-6356-445E-AE3D-6B44C2500F0F}">
      <dgm:prSet phldrT="[Text]"/>
      <dgm:spPr/>
      <dgm:t>
        <a:bodyPr/>
        <a:lstStyle/>
        <a:p>
          <a:r>
            <a:rPr lang="en-US" dirty="0"/>
            <a:t>Local Sources</a:t>
          </a:r>
        </a:p>
      </dgm:t>
    </dgm:pt>
    <dgm:pt modelId="{FC613CBD-8BB3-40A0-AF61-8E2573ABD9B9}" type="parTrans" cxnId="{E5288833-6B96-474D-8527-648E09CF7B42}">
      <dgm:prSet/>
      <dgm:spPr/>
      <dgm:t>
        <a:bodyPr/>
        <a:lstStyle/>
        <a:p>
          <a:endParaRPr lang="en-US"/>
        </a:p>
      </dgm:t>
    </dgm:pt>
    <dgm:pt modelId="{1B116EB6-7F57-4570-9DF3-E086ADFEBB56}" type="sibTrans" cxnId="{E5288833-6B96-474D-8527-648E09CF7B42}">
      <dgm:prSet/>
      <dgm:spPr/>
      <dgm:t>
        <a:bodyPr/>
        <a:lstStyle/>
        <a:p>
          <a:endParaRPr lang="en-US"/>
        </a:p>
      </dgm:t>
    </dgm:pt>
    <dgm:pt modelId="{846E1B43-8F4D-4E7C-B4B2-2C1EB49AB755}" type="pres">
      <dgm:prSet presAssocID="{B4516806-4FC2-4256-83F0-50B968980C50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FDE51900-DEFC-4DF4-ADFB-7A774ED2DAEF}" type="pres">
      <dgm:prSet presAssocID="{E694AF02-CF6F-488E-83E4-A634E3B1D343}" presName="centerShape" presStyleLbl="node0" presStyleIdx="0" presStyleCnt="1" custLinFactNeighborX="511" custLinFactNeighborY="-4858"/>
      <dgm:spPr/>
    </dgm:pt>
    <dgm:pt modelId="{F0270FE0-4524-4979-B836-DC5C14992A61}" type="pres">
      <dgm:prSet presAssocID="{F665ABBA-E0E0-46EC-B412-26AC3BFABD49}" presName="Name9" presStyleLbl="parChTrans1D2" presStyleIdx="0" presStyleCnt="4"/>
      <dgm:spPr/>
    </dgm:pt>
    <dgm:pt modelId="{A70FBABF-0AF5-4B35-B643-1051E6E8A377}" type="pres">
      <dgm:prSet presAssocID="{F665ABBA-E0E0-46EC-B412-26AC3BFABD49}" presName="connTx" presStyleLbl="parChTrans1D2" presStyleIdx="0" presStyleCnt="4"/>
      <dgm:spPr/>
    </dgm:pt>
    <dgm:pt modelId="{51D1469E-DD0C-4717-BF4A-C303EF3523CD}" type="pres">
      <dgm:prSet presAssocID="{4F260184-C748-4DED-8D0B-2B89151D3E4B}" presName="node" presStyleLbl="node1" presStyleIdx="0" presStyleCnt="4" custRadScaleRad="128090" custRadScaleInc="87560">
        <dgm:presLayoutVars>
          <dgm:bulletEnabled val="1"/>
        </dgm:presLayoutVars>
      </dgm:prSet>
      <dgm:spPr/>
    </dgm:pt>
    <dgm:pt modelId="{0D60D472-5474-49C5-9F24-7C58ED8B4B7A}" type="pres">
      <dgm:prSet presAssocID="{5E033335-A9DD-4E78-AD48-323030452295}" presName="Name9" presStyleLbl="parChTrans1D2" presStyleIdx="1" presStyleCnt="4"/>
      <dgm:spPr/>
    </dgm:pt>
    <dgm:pt modelId="{A30DE034-BD30-4983-BCCF-7B48E60921A1}" type="pres">
      <dgm:prSet presAssocID="{5E033335-A9DD-4E78-AD48-323030452295}" presName="connTx" presStyleLbl="parChTrans1D2" presStyleIdx="1" presStyleCnt="4"/>
      <dgm:spPr/>
    </dgm:pt>
    <dgm:pt modelId="{9B30E8EE-0669-4D19-AE7A-1286ED73FDEF}" type="pres">
      <dgm:prSet presAssocID="{64D54BD0-0B0D-4BF4-A0E5-DB7C68ED0994}" presName="node" presStyleLbl="node1" presStyleIdx="1" presStyleCnt="4" custRadScaleRad="119229" custRadScaleInc="75303">
        <dgm:presLayoutVars>
          <dgm:bulletEnabled val="1"/>
        </dgm:presLayoutVars>
      </dgm:prSet>
      <dgm:spPr/>
    </dgm:pt>
    <dgm:pt modelId="{C4237E07-CE84-476F-AAEE-E820AA575515}" type="pres">
      <dgm:prSet presAssocID="{8B59829C-9776-4867-B659-2F2138BC530F}" presName="Name9" presStyleLbl="parChTrans1D2" presStyleIdx="2" presStyleCnt="4"/>
      <dgm:spPr/>
    </dgm:pt>
    <dgm:pt modelId="{B004E0BC-C0F7-47DF-B559-1D3444B3541D}" type="pres">
      <dgm:prSet presAssocID="{8B59829C-9776-4867-B659-2F2138BC530F}" presName="connTx" presStyleLbl="parChTrans1D2" presStyleIdx="2" presStyleCnt="4"/>
      <dgm:spPr/>
    </dgm:pt>
    <dgm:pt modelId="{18A71CAB-41D7-4720-B1F5-4EDC1D1B7653}" type="pres">
      <dgm:prSet presAssocID="{D6674367-64B5-4F6D-B995-20D325C49991}" presName="node" presStyleLbl="node1" presStyleIdx="2" presStyleCnt="4" custRadScaleRad="129610" custRadScaleInc="300868">
        <dgm:presLayoutVars>
          <dgm:bulletEnabled val="1"/>
        </dgm:presLayoutVars>
      </dgm:prSet>
      <dgm:spPr/>
    </dgm:pt>
    <dgm:pt modelId="{27FBD100-B003-4C17-AB03-AFF547B3D6AF}" type="pres">
      <dgm:prSet presAssocID="{FC613CBD-8BB3-40A0-AF61-8E2573ABD9B9}" presName="Name9" presStyleLbl="parChTrans1D2" presStyleIdx="3" presStyleCnt="4"/>
      <dgm:spPr/>
    </dgm:pt>
    <dgm:pt modelId="{3585B26B-FE99-4C19-9C0F-6C3CBED50B41}" type="pres">
      <dgm:prSet presAssocID="{FC613CBD-8BB3-40A0-AF61-8E2573ABD9B9}" presName="connTx" presStyleLbl="parChTrans1D2" presStyleIdx="3" presStyleCnt="4"/>
      <dgm:spPr/>
    </dgm:pt>
    <dgm:pt modelId="{7BD52B0F-ECAC-4F93-B48F-235F99239B58}" type="pres">
      <dgm:prSet presAssocID="{99E971AB-6356-445E-AE3D-6B44C2500F0F}" presName="node" presStyleLbl="node1" presStyleIdx="3" presStyleCnt="4" custRadScaleRad="110069" custRadScaleInc="-82563">
        <dgm:presLayoutVars>
          <dgm:bulletEnabled val="1"/>
        </dgm:presLayoutVars>
      </dgm:prSet>
      <dgm:spPr/>
    </dgm:pt>
  </dgm:ptLst>
  <dgm:cxnLst>
    <dgm:cxn modelId="{42606B03-1255-444C-BD21-99EE2EF3D678}" type="presOf" srcId="{FC613CBD-8BB3-40A0-AF61-8E2573ABD9B9}" destId="{27FBD100-B003-4C17-AB03-AFF547B3D6AF}" srcOrd="0" destOrd="0" presId="urn:microsoft.com/office/officeart/2005/8/layout/radial1"/>
    <dgm:cxn modelId="{1D8A320B-2552-4288-8C94-4D4DF393535F}" srcId="{E694AF02-CF6F-488E-83E4-A634E3B1D343}" destId="{4F260184-C748-4DED-8D0B-2B89151D3E4B}" srcOrd="0" destOrd="0" parTransId="{F665ABBA-E0E0-46EC-B412-26AC3BFABD49}" sibTransId="{2CFC35D0-D760-4CAD-9EA8-65D58E90A2D6}"/>
    <dgm:cxn modelId="{2A1BAC15-6326-4C69-9184-04A8398BA0E4}" type="presOf" srcId="{D6674367-64B5-4F6D-B995-20D325C49991}" destId="{18A71CAB-41D7-4720-B1F5-4EDC1D1B7653}" srcOrd="0" destOrd="0" presId="urn:microsoft.com/office/officeart/2005/8/layout/radial1"/>
    <dgm:cxn modelId="{A1B66319-5C75-4476-9169-59017E0921C3}" type="presOf" srcId="{F665ABBA-E0E0-46EC-B412-26AC3BFABD49}" destId="{A70FBABF-0AF5-4B35-B643-1051E6E8A377}" srcOrd="1" destOrd="0" presId="urn:microsoft.com/office/officeart/2005/8/layout/radial1"/>
    <dgm:cxn modelId="{3E68181C-BD15-4B72-9D33-E7C51880424E}" srcId="{E694AF02-CF6F-488E-83E4-A634E3B1D343}" destId="{D6674367-64B5-4F6D-B995-20D325C49991}" srcOrd="2" destOrd="0" parTransId="{8B59829C-9776-4867-B659-2F2138BC530F}" sibTransId="{406DF259-A568-4576-9EE0-67BB32D4B6BC}"/>
    <dgm:cxn modelId="{3EA6AA1E-AE21-4581-B9CB-9E4F493CAC5C}" type="presOf" srcId="{E694AF02-CF6F-488E-83E4-A634E3B1D343}" destId="{FDE51900-DEFC-4DF4-ADFB-7A774ED2DAEF}" srcOrd="0" destOrd="0" presId="urn:microsoft.com/office/officeart/2005/8/layout/radial1"/>
    <dgm:cxn modelId="{19E83225-A1E1-4561-8207-1485DEE48110}" type="presOf" srcId="{99E971AB-6356-445E-AE3D-6B44C2500F0F}" destId="{7BD52B0F-ECAC-4F93-B48F-235F99239B58}" srcOrd="0" destOrd="0" presId="urn:microsoft.com/office/officeart/2005/8/layout/radial1"/>
    <dgm:cxn modelId="{E5288833-6B96-474D-8527-648E09CF7B42}" srcId="{E694AF02-CF6F-488E-83E4-A634E3B1D343}" destId="{99E971AB-6356-445E-AE3D-6B44C2500F0F}" srcOrd="3" destOrd="0" parTransId="{FC613CBD-8BB3-40A0-AF61-8E2573ABD9B9}" sibTransId="{1B116EB6-7F57-4570-9DF3-E086ADFEBB56}"/>
    <dgm:cxn modelId="{73E22963-2ED1-4089-8408-90CD0030D7FB}" srcId="{B4516806-4FC2-4256-83F0-50B968980C50}" destId="{E694AF02-CF6F-488E-83E4-A634E3B1D343}" srcOrd="0" destOrd="0" parTransId="{30AD04E6-DA56-450F-82F0-3760299E6242}" sibTransId="{839E784A-94C8-4CA8-8DB3-0A72178BCCB0}"/>
    <dgm:cxn modelId="{E7E13249-53C5-403B-84B0-CAE3BC418913}" type="presOf" srcId="{8B59829C-9776-4867-B659-2F2138BC530F}" destId="{C4237E07-CE84-476F-AAEE-E820AA575515}" srcOrd="0" destOrd="0" presId="urn:microsoft.com/office/officeart/2005/8/layout/radial1"/>
    <dgm:cxn modelId="{9848D377-12AD-4CE9-981A-94746896664C}" type="presOf" srcId="{F665ABBA-E0E0-46EC-B412-26AC3BFABD49}" destId="{F0270FE0-4524-4979-B836-DC5C14992A61}" srcOrd="0" destOrd="0" presId="urn:microsoft.com/office/officeart/2005/8/layout/radial1"/>
    <dgm:cxn modelId="{BEC5A798-4F6F-434A-8AF6-17A915D9D2E2}" type="presOf" srcId="{8B59829C-9776-4867-B659-2F2138BC530F}" destId="{B004E0BC-C0F7-47DF-B559-1D3444B3541D}" srcOrd="1" destOrd="0" presId="urn:microsoft.com/office/officeart/2005/8/layout/radial1"/>
    <dgm:cxn modelId="{5EFCF2A3-9F67-42A9-A3CC-078ECA177DE0}" type="presOf" srcId="{5E033335-A9DD-4E78-AD48-323030452295}" destId="{A30DE034-BD30-4983-BCCF-7B48E60921A1}" srcOrd="1" destOrd="0" presId="urn:microsoft.com/office/officeart/2005/8/layout/radial1"/>
    <dgm:cxn modelId="{CEB21BB6-105D-48E1-827D-AB16936E781D}" type="presOf" srcId="{64D54BD0-0B0D-4BF4-A0E5-DB7C68ED0994}" destId="{9B30E8EE-0669-4D19-AE7A-1286ED73FDEF}" srcOrd="0" destOrd="0" presId="urn:microsoft.com/office/officeart/2005/8/layout/radial1"/>
    <dgm:cxn modelId="{B25DECBB-1874-42AF-A823-386036B682C4}" srcId="{E694AF02-CF6F-488E-83E4-A634E3B1D343}" destId="{64D54BD0-0B0D-4BF4-A0E5-DB7C68ED0994}" srcOrd="1" destOrd="0" parTransId="{5E033335-A9DD-4E78-AD48-323030452295}" sibTransId="{B9DD43F7-2828-46F7-AA8F-2389F0D4F651}"/>
    <dgm:cxn modelId="{CE93A8CD-3DE8-493F-904F-1DEEA109B3AA}" type="presOf" srcId="{B4516806-4FC2-4256-83F0-50B968980C50}" destId="{846E1B43-8F4D-4E7C-B4B2-2C1EB49AB755}" srcOrd="0" destOrd="0" presId="urn:microsoft.com/office/officeart/2005/8/layout/radial1"/>
    <dgm:cxn modelId="{AF6834D7-8532-426F-9B40-2344A1B5843D}" type="presOf" srcId="{5E033335-A9DD-4E78-AD48-323030452295}" destId="{0D60D472-5474-49C5-9F24-7C58ED8B4B7A}" srcOrd="0" destOrd="0" presId="urn:microsoft.com/office/officeart/2005/8/layout/radial1"/>
    <dgm:cxn modelId="{ECB3F2EE-02C9-44B5-8C0F-827E766D4509}" type="presOf" srcId="{4F260184-C748-4DED-8D0B-2B89151D3E4B}" destId="{51D1469E-DD0C-4717-BF4A-C303EF3523CD}" srcOrd="0" destOrd="0" presId="urn:microsoft.com/office/officeart/2005/8/layout/radial1"/>
    <dgm:cxn modelId="{84122CF4-B780-4CDE-8284-D788A02E390F}" type="presOf" srcId="{FC613CBD-8BB3-40A0-AF61-8E2573ABD9B9}" destId="{3585B26B-FE99-4C19-9C0F-6C3CBED50B41}" srcOrd="1" destOrd="0" presId="urn:microsoft.com/office/officeart/2005/8/layout/radial1"/>
    <dgm:cxn modelId="{813D68E0-7B4B-4DAB-89B0-359B1933F5F8}" type="presParOf" srcId="{846E1B43-8F4D-4E7C-B4B2-2C1EB49AB755}" destId="{FDE51900-DEFC-4DF4-ADFB-7A774ED2DAEF}" srcOrd="0" destOrd="0" presId="urn:microsoft.com/office/officeart/2005/8/layout/radial1"/>
    <dgm:cxn modelId="{644B3F2E-0BAB-4493-B4B4-692498423C3D}" type="presParOf" srcId="{846E1B43-8F4D-4E7C-B4B2-2C1EB49AB755}" destId="{F0270FE0-4524-4979-B836-DC5C14992A61}" srcOrd="1" destOrd="0" presId="urn:microsoft.com/office/officeart/2005/8/layout/radial1"/>
    <dgm:cxn modelId="{B13FDBED-97FC-42DD-987C-814A03CDFA97}" type="presParOf" srcId="{F0270FE0-4524-4979-B836-DC5C14992A61}" destId="{A70FBABF-0AF5-4B35-B643-1051E6E8A377}" srcOrd="0" destOrd="0" presId="urn:microsoft.com/office/officeart/2005/8/layout/radial1"/>
    <dgm:cxn modelId="{D811BF5E-2ED0-4F49-ADC6-C1FE5C334C7F}" type="presParOf" srcId="{846E1B43-8F4D-4E7C-B4B2-2C1EB49AB755}" destId="{51D1469E-DD0C-4717-BF4A-C303EF3523CD}" srcOrd="2" destOrd="0" presId="urn:microsoft.com/office/officeart/2005/8/layout/radial1"/>
    <dgm:cxn modelId="{9F50E6EB-0EB7-4D36-88CB-41156AB623E1}" type="presParOf" srcId="{846E1B43-8F4D-4E7C-B4B2-2C1EB49AB755}" destId="{0D60D472-5474-49C5-9F24-7C58ED8B4B7A}" srcOrd="3" destOrd="0" presId="urn:microsoft.com/office/officeart/2005/8/layout/radial1"/>
    <dgm:cxn modelId="{5E8C3E93-6169-4744-AE93-5F65EFC0A419}" type="presParOf" srcId="{0D60D472-5474-49C5-9F24-7C58ED8B4B7A}" destId="{A30DE034-BD30-4983-BCCF-7B48E60921A1}" srcOrd="0" destOrd="0" presId="urn:microsoft.com/office/officeart/2005/8/layout/radial1"/>
    <dgm:cxn modelId="{C3FF9D0C-D4E2-4EBB-BB8C-AF72B5227570}" type="presParOf" srcId="{846E1B43-8F4D-4E7C-B4B2-2C1EB49AB755}" destId="{9B30E8EE-0669-4D19-AE7A-1286ED73FDEF}" srcOrd="4" destOrd="0" presId="urn:microsoft.com/office/officeart/2005/8/layout/radial1"/>
    <dgm:cxn modelId="{5FA9CD43-DB6F-4075-B1C5-F0F2D7F506FC}" type="presParOf" srcId="{846E1B43-8F4D-4E7C-B4B2-2C1EB49AB755}" destId="{C4237E07-CE84-476F-AAEE-E820AA575515}" srcOrd="5" destOrd="0" presId="urn:microsoft.com/office/officeart/2005/8/layout/radial1"/>
    <dgm:cxn modelId="{F2D22A5F-F2AE-4E1B-A4ED-5D7E696B2E16}" type="presParOf" srcId="{C4237E07-CE84-476F-AAEE-E820AA575515}" destId="{B004E0BC-C0F7-47DF-B559-1D3444B3541D}" srcOrd="0" destOrd="0" presId="urn:microsoft.com/office/officeart/2005/8/layout/radial1"/>
    <dgm:cxn modelId="{49052DA7-5F1E-488B-BED8-49F690C6B55C}" type="presParOf" srcId="{846E1B43-8F4D-4E7C-B4B2-2C1EB49AB755}" destId="{18A71CAB-41D7-4720-B1F5-4EDC1D1B7653}" srcOrd="6" destOrd="0" presId="urn:microsoft.com/office/officeart/2005/8/layout/radial1"/>
    <dgm:cxn modelId="{A3544763-006E-4A88-9F70-C5025770300E}" type="presParOf" srcId="{846E1B43-8F4D-4E7C-B4B2-2C1EB49AB755}" destId="{27FBD100-B003-4C17-AB03-AFF547B3D6AF}" srcOrd="7" destOrd="0" presId="urn:microsoft.com/office/officeart/2005/8/layout/radial1"/>
    <dgm:cxn modelId="{3E6237E5-A486-4330-B717-6FA2A671C410}" type="presParOf" srcId="{27FBD100-B003-4C17-AB03-AFF547B3D6AF}" destId="{3585B26B-FE99-4C19-9C0F-6C3CBED50B41}" srcOrd="0" destOrd="0" presId="urn:microsoft.com/office/officeart/2005/8/layout/radial1"/>
    <dgm:cxn modelId="{6229DC59-9DFE-41F6-855A-DE51B5ABDEDB}" type="presParOf" srcId="{846E1B43-8F4D-4E7C-B4B2-2C1EB49AB755}" destId="{7BD52B0F-ECAC-4F93-B48F-235F99239B58}" srcOrd="8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DE51900-DEFC-4DF4-ADFB-7A774ED2DAEF}">
      <dsp:nvSpPr>
        <dsp:cNvPr id="0" name=""/>
        <dsp:cNvSpPr/>
      </dsp:nvSpPr>
      <dsp:spPr>
        <a:xfrm>
          <a:off x="3337661" y="1774283"/>
          <a:ext cx="1492405" cy="149240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Fire Prevention Database</a:t>
          </a:r>
        </a:p>
      </dsp:txBody>
      <dsp:txXfrm>
        <a:off x="3556219" y="1992841"/>
        <a:ext cx="1055289" cy="1055289"/>
      </dsp:txXfrm>
    </dsp:sp>
    <dsp:sp modelId="{F0270FE0-4524-4979-B836-DC5C14992A61}">
      <dsp:nvSpPr>
        <dsp:cNvPr id="0" name=""/>
        <dsp:cNvSpPr/>
      </dsp:nvSpPr>
      <dsp:spPr>
        <a:xfrm rot="18718159">
          <a:off x="4443567" y="1636494"/>
          <a:ext cx="841052" cy="33050"/>
        </a:xfrm>
        <a:custGeom>
          <a:avLst/>
          <a:gdLst/>
          <a:ahLst/>
          <a:cxnLst/>
          <a:rect l="0" t="0" r="0" b="0"/>
          <a:pathLst>
            <a:path>
              <a:moveTo>
                <a:pt x="0" y="16525"/>
              </a:moveTo>
              <a:lnTo>
                <a:pt x="841052" y="1652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843067" y="1631993"/>
        <a:ext cx="42052" cy="42052"/>
      </dsp:txXfrm>
    </dsp:sp>
    <dsp:sp modelId="{51D1469E-DD0C-4717-BF4A-C303EF3523CD}">
      <dsp:nvSpPr>
        <dsp:cNvPr id="0" name=""/>
        <dsp:cNvSpPr/>
      </dsp:nvSpPr>
      <dsp:spPr>
        <a:xfrm>
          <a:off x="4898120" y="39350"/>
          <a:ext cx="1492405" cy="149240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Satellite Images</a:t>
          </a:r>
        </a:p>
      </dsp:txBody>
      <dsp:txXfrm>
        <a:off x="5116678" y="257908"/>
        <a:ext cx="1055289" cy="1055289"/>
      </dsp:txXfrm>
    </dsp:sp>
    <dsp:sp modelId="{0D60D472-5474-49C5-9F24-7C58ED8B4B7A}">
      <dsp:nvSpPr>
        <dsp:cNvPr id="0" name=""/>
        <dsp:cNvSpPr/>
      </dsp:nvSpPr>
      <dsp:spPr>
        <a:xfrm rot="2272593">
          <a:off x="4575998" y="3244420"/>
          <a:ext cx="919663" cy="33050"/>
        </a:xfrm>
        <a:custGeom>
          <a:avLst/>
          <a:gdLst/>
          <a:ahLst/>
          <a:cxnLst/>
          <a:rect l="0" t="0" r="0" b="0"/>
          <a:pathLst>
            <a:path>
              <a:moveTo>
                <a:pt x="0" y="16525"/>
              </a:moveTo>
              <a:lnTo>
                <a:pt x="919663" y="1652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012838" y="3237954"/>
        <a:ext cx="45983" cy="45983"/>
      </dsp:txXfrm>
    </dsp:sp>
    <dsp:sp modelId="{9B30E8EE-0669-4D19-AE7A-1286ED73FDEF}">
      <dsp:nvSpPr>
        <dsp:cNvPr id="0" name=""/>
        <dsp:cNvSpPr/>
      </dsp:nvSpPr>
      <dsp:spPr>
        <a:xfrm>
          <a:off x="5241592" y="3255202"/>
          <a:ext cx="1492405" cy="149240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Regional Climate Trends</a:t>
          </a:r>
        </a:p>
      </dsp:txBody>
      <dsp:txXfrm>
        <a:off x="5460150" y="3473760"/>
        <a:ext cx="1055289" cy="1055289"/>
      </dsp:txXfrm>
    </dsp:sp>
    <dsp:sp modelId="{C4237E07-CE84-476F-AAEE-E820AA575515}">
      <dsp:nvSpPr>
        <dsp:cNvPr id="0" name=""/>
        <dsp:cNvSpPr/>
      </dsp:nvSpPr>
      <dsp:spPr>
        <a:xfrm rot="13313361">
          <a:off x="2733965" y="1701664"/>
          <a:ext cx="910781" cy="33050"/>
        </a:xfrm>
        <a:custGeom>
          <a:avLst/>
          <a:gdLst/>
          <a:ahLst/>
          <a:cxnLst/>
          <a:rect l="0" t="0" r="0" b="0"/>
          <a:pathLst>
            <a:path>
              <a:moveTo>
                <a:pt x="0" y="16525"/>
              </a:moveTo>
              <a:lnTo>
                <a:pt x="910781" y="1652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 rot="10800000">
        <a:off x="3166586" y="1695420"/>
        <a:ext cx="45539" cy="45539"/>
      </dsp:txXfrm>
    </dsp:sp>
    <dsp:sp modelId="{18A71CAB-41D7-4720-B1F5-4EDC1D1B7653}">
      <dsp:nvSpPr>
        <dsp:cNvPr id="0" name=""/>
        <dsp:cNvSpPr/>
      </dsp:nvSpPr>
      <dsp:spPr>
        <a:xfrm>
          <a:off x="1548644" y="169690"/>
          <a:ext cx="1492405" cy="149240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Thermal sensors</a:t>
          </a:r>
        </a:p>
      </dsp:txBody>
      <dsp:txXfrm>
        <a:off x="1767202" y="388248"/>
        <a:ext cx="1055289" cy="1055289"/>
      </dsp:txXfrm>
    </dsp:sp>
    <dsp:sp modelId="{27FBD100-B003-4C17-AB03-AFF547B3D6AF}">
      <dsp:nvSpPr>
        <dsp:cNvPr id="0" name=""/>
        <dsp:cNvSpPr/>
      </dsp:nvSpPr>
      <dsp:spPr>
        <a:xfrm rot="8361216">
          <a:off x="2830823" y="3244424"/>
          <a:ext cx="781085" cy="33050"/>
        </a:xfrm>
        <a:custGeom>
          <a:avLst/>
          <a:gdLst/>
          <a:ahLst/>
          <a:cxnLst/>
          <a:rect l="0" t="0" r="0" b="0"/>
          <a:pathLst>
            <a:path>
              <a:moveTo>
                <a:pt x="0" y="16525"/>
              </a:moveTo>
              <a:lnTo>
                <a:pt x="781085" y="1652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 rot="10800000">
        <a:off x="3201838" y="3241422"/>
        <a:ext cx="39054" cy="39054"/>
      </dsp:txXfrm>
    </dsp:sp>
    <dsp:sp modelId="{7BD52B0F-ECAC-4F93-B48F-235F99239B58}">
      <dsp:nvSpPr>
        <dsp:cNvPr id="0" name=""/>
        <dsp:cNvSpPr/>
      </dsp:nvSpPr>
      <dsp:spPr>
        <a:xfrm>
          <a:off x="1612664" y="3255210"/>
          <a:ext cx="1492405" cy="149240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Local Sources</a:t>
          </a:r>
        </a:p>
      </dsp:txBody>
      <dsp:txXfrm>
        <a:off x="1831222" y="3473768"/>
        <a:ext cx="1055289" cy="105528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77AC24-009B-4CDF-97F7-587949F53745}" type="datetimeFigureOut">
              <a:rPr lang="en-US" smtClean="0"/>
              <a:t>10/8/2023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192B9E-E428-4699-A319-1F1BB18A78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8014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192B9E-E428-4699-A319-1F1BB18A781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6954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192B9E-E428-4699-A319-1F1BB18A781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307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192B9E-E428-4699-A319-1F1BB18A781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9270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DCF8A-764A-4675-9898-50780AF59493}" type="datetimeFigureOut">
              <a:rPr lang="en-US" smtClean="0"/>
              <a:t>10/8/2023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C3E03-F7E5-4656-96FD-9B9CCE9241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583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DCF8A-764A-4675-9898-50780AF59493}" type="datetimeFigureOut">
              <a:rPr lang="en-US" smtClean="0"/>
              <a:t>10/8/2023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C3E03-F7E5-4656-96FD-9B9CCE9241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3418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DCF8A-764A-4675-9898-50780AF59493}" type="datetimeFigureOut">
              <a:rPr lang="en-US" smtClean="0"/>
              <a:t>10/8/2023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C3E03-F7E5-4656-96FD-9B9CCE9241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4194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DCF8A-764A-4675-9898-50780AF59493}" type="datetimeFigureOut">
              <a:rPr lang="en-US" smtClean="0"/>
              <a:t>10/8/2023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C3E03-F7E5-4656-96FD-9B9CCE9241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6473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DCF8A-764A-4675-9898-50780AF59493}" type="datetimeFigureOut">
              <a:rPr lang="en-US" smtClean="0"/>
              <a:t>10/8/2023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C3E03-F7E5-4656-96FD-9B9CCE9241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9209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DCF8A-764A-4675-9898-50780AF59493}" type="datetimeFigureOut">
              <a:rPr lang="en-US" smtClean="0"/>
              <a:t>10/8/2023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C3E03-F7E5-4656-96FD-9B9CCE9241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2077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DCF8A-764A-4675-9898-50780AF59493}" type="datetimeFigureOut">
              <a:rPr lang="en-US" smtClean="0"/>
              <a:t>10/8/2023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C3E03-F7E5-4656-96FD-9B9CCE9241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165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DCF8A-764A-4675-9898-50780AF59493}" type="datetimeFigureOut">
              <a:rPr lang="en-US" smtClean="0"/>
              <a:t>10/8/2023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C3E03-F7E5-4656-96FD-9B9CCE9241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2860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DCF8A-764A-4675-9898-50780AF59493}" type="datetimeFigureOut">
              <a:rPr lang="en-US" smtClean="0"/>
              <a:t>10/8/2023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C3E03-F7E5-4656-96FD-9B9CCE9241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23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DCF8A-764A-4675-9898-50780AF59493}" type="datetimeFigureOut">
              <a:rPr lang="en-US" smtClean="0"/>
              <a:t>10/8/2023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C3E03-F7E5-4656-96FD-9B9CCE9241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9075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DCF8A-764A-4675-9898-50780AF59493}" type="datetimeFigureOut">
              <a:rPr lang="en-US" smtClean="0"/>
              <a:t>10/8/2023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C3E03-F7E5-4656-96FD-9B9CCE9241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8953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8DCF8A-764A-4675-9898-50780AF59493}" type="datetimeFigureOut">
              <a:rPr lang="en-US" smtClean="0"/>
              <a:t>10/8/2023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BC3E03-F7E5-4656-96FD-9B9CCE9241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97835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39FF503-66C2-4BE7-8C88-DA41252AF3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8238" y="0"/>
            <a:ext cx="1179195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CEAE8B6-E5EE-4D61-B8DA-7756CAC84F67}"/>
              </a:ext>
            </a:extLst>
          </p:cNvPr>
          <p:cNvSpPr/>
          <p:nvPr/>
        </p:nvSpPr>
        <p:spPr>
          <a:xfrm>
            <a:off x="2008239" y="0"/>
            <a:ext cx="4468762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96E838-15E4-4019-9808-36BD3F1644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" y="-1"/>
            <a:ext cx="5354425" cy="5838825"/>
          </a:xfrm>
        </p:spPr>
        <p:txBody>
          <a:bodyPr>
            <a:noAutofit/>
          </a:bodyPr>
          <a:lstStyle/>
          <a:p>
            <a:pPr algn="l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Managing Fire: wildfire prevention by gathering data, informing and training local communities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4D6A27-2858-4BF2-81CC-6AD875108B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6381750"/>
            <a:ext cx="6477001" cy="476251"/>
          </a:xfrm>
        </p:spPr>
        <p:txBody>
          <a:bodyPr>
            <a:norm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Team members: Nikoloz Mujirishvili, Alexandre Zaalishvili, Irakli Oqropiridze, Giorgi Sidamonidze, Luka Tavartqiladze</a:t>
            </a:r>
          </a:p>
        </p:txBody>
      </p:sp>
    </p:spTree>
    <p:extLst>
      <p:ext uri="{BB962C8B-B14F-4D97-AF65-F5344CB8AC3E}">
        <p14:creationId xmlns:p14="http://schemas.microsoft.com/office/powerpoint/2010/main" val="11925982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DAC1D48-8D87-484E-B541-7FD5A8E6E7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987" y="0"/>
            <a:ext cx="104460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639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00068D1-037B-4C79-98CE-CCA2213928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Diffused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53" y="3429000"/>
            <a:ext cx="3429000" cy="3429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A61A027-9722-44B2-92EA-9957455F14EB}"/>
              </a:ext>
            </a:extLst>
          </p:cNvPr>
          <p:cNvSpPr txBox="1"/>
          <p:nvPr/>
        </p:nvSpPr>
        <p:spPr>
          <a:xfrm>
            <a:off x="2991678" y="945801"/>
            <a:ext cx="879447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/>
              <a:t>Thank you for your attention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6CB08C2-AABB-43B9-AB3F-F0330E2DE0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52" y="3428999"/>
            <a:ext cx="3429001" cy="3429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4844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6564300-7AF7-42BB-B193-2DE901B6FB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729590" y="3428999"/>
            <a:ext cx="6462408" cy="34289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4322EB9-4D97-4C5A-967D-D35965AA40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2513"/>
            <a:ext cx="5729590" cy="346151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D063E6E-284A-497D-A21B-D5D9C86636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02191" y="4569741"/>
            <a:ext cx="5517205" cy="2288257"/>
          </a:xfrm>
        </p:spPr>
        <p:txBody>
          <a:bodyPr anchor="b">
            <a:norm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Colorado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BD8730-28F3-4031-B4EA-13CD020836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2772" y="42481"/>
            <a:ext cx="5177801" cy="1655762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Chile</a:t>
            </a:r>
          </a:p>
        </p:txBody>
      </p:sp>
    </p:spTree>
    <p:extLst>
      <p:ext uri="{BB962C8B-B14F-4D97-AF65-F5344CB8AC3E}">
        <p14:creationId xmlns:p14="http://schemas.microsoft.com/office/powerpoint/2010/main" val="20292005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F44B158-81DE-420D-9D8B-352F1ED25C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705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5861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DE71B8E-0B32-4760-BB60-2EBDB70587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49" y="-10391"/>
            <a:ext cx="12198449" cy="677487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26DBD0F-F131-415F-8389-0DE5622D4C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391"/>
            <a:ext cx="12192000" cy="676448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E2E1937-CC60-4B0E-B3E2-2BA7EEBD8983}"/>
              </a:ext>
            </a:extLst>
          </p:cNvPr>
          <p:cNvSpPr txBox="1"/>
          <p:nvPr/>
        </p:nvSpPr>
        <p:spPr>
          <a:xfrm>
            <a:off x="0" y="5967143"/>
            <a:ext cx="3723684" cy="3736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Australian Bushfire Jan 2019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047313-92BE-4568-ADB6-B5D7246777CB}"/>
              </a:ext>
            </a:extLst>
          </p:cNvPr>
          <p:cNvSpPr txBox="1"/>
          <p:nvPr/>
        </p:nvSpPr>
        <p:spPr>
          <a:xfrm>
            <a:off x="0" y="332570"/>
            <a:ext cx="36045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Australian Bushfire Jan 2020</a:t>
            </a:r>
          </a:p>
        </p:txBody>
      </p:sp>
    </p:spTree>
    <p:extLst>
      <p:ext uri="{BB962C8B-B14F-4D97-AF65-F5344CB8AC3E}">
        <p14:creationId xmlns:p14="http://schemas.microsoft.com/office/powerpoint/2010/main" val="1490408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FCAE6CB-F635-4AB0-8CB6-F4C658520F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877" y="0"/>
            <a:ext cx="11390245" cy="687967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712AAB0-EE57-4FD5-A816-1EFC05446F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Diffused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877" y="6026789"/>
            <a:ext cx="852888" cy="852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3146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E7918FDE-B690-4CB5-9593-42BE5C25F06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7272932"/>
              </p:ext>
            </p:extLst>
          </p:nvPr>
        </p:nvGraphicFramePr>
        <p:xfrm>
          <a:off x="1614557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780564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AABD0FD-8CB2-4E57-B7FC-8C2FDBB3229E}"/>
              </a:ext>
            </a:extLst>
          </p:cNvPr>
          <p:cNvSpPr txBox="1"/>
          <p:nvPr/>
        </p:nvSpPr>
        <p:spPr>
          <a:xfrm>
            <a:off x="3033090" y="566531"/>
            <a:ext cx="61258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latin typeface="Arial" panose="020B0604020202020204" pitchFamily="34" charset="0"/>
                <a:cs typeface="Arial" panose="020B0604020202020204" pitchFamily="34" charset="0"/>
              </a:rPr>
              <a:t>We are not experts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A13F26-8E7F-4FCC-AAA2-0C7DFA4CB9FC}"/>
              </a:ext>
            </a:extLst>
          </p:cNvPr>
          <p:cNvSpPr txBox="1"/>
          <p:nvPr/>
        </p:nvSpPr>
        <p:spPr>
          <a:xfrm>
            <a:off x="2483126" y="2663687"/>
            <a:ext cx="722574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latin typeface="Arial" panose="020B0604020202020204" pitchFamily="34" charset="0"/>
                <a:cs typeface="Arial" panose="020B0604020202020204" pitchFamily="34" charset="0"/>
              </a:rPr>
              <a:t>Therefore we will help to inform the locals and provide assistance to the experts in the field</a:t>
            </a:r>
          </a:p>
        </p:txBody>
      </p:sp>
    </p:spTree>
    <p:extLst>
      <p:ext uri="{BB962C8B-B14F-4D97-AF65-F5344CB8AC3E}">
        <p14:creationId xmlns:p14="http://schemas.microsoft.com/office/powerpoint/2010/main" val="34698329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B8EA12E-92ED-45D2-9521-71415CE71D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1356" y="0"/>
            <a:ext cx="93692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9286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7913127-FC53-45C9-984A-86A0B80820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9513"/>
            <a:ext cx="12192000" cy="6352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9330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316</TotalTime>
  <Words>82</Words>
  <Application>Microsoft Office PowerPoint</Application>
  <PresentationFormat>Widescreen</PresentationFormat>
  <Paragraphs>17</Paragraphs>
  <Slides>11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Managing Fire: wildfire prevention by gathering data, informing and training local communities</vt:lpstr>
      <vt:lpstr>Colorado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user</cp:lastModifiedBy>
  <cp:revision>18</cp:revision>
  <dcterms:created xsi:type="dcterms:W3CDTF">2023-10-08T06:37:21Z</dcterms:created>
  <dcterms:modified xsi:type="dcterms:W3CDTF">2023-10-08T11:56:13Z</dcterms:modified>
</cp:coreProperties>
</file>